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3" r:id="rId4"/>
    <p:sldId id="259" r:id="rId5"/>
    <p:sldId id="261" r:id="rId6"/>
    <p:sldId id="265" r:id="rId7"/>
    <p:sldId id="257" r:id="rId8"/>
    <p:sldId id="268" r:id="rId9"/>
    <p:sldId id="267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/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2E21-BA20-4C23-9597-6C2235B09F99}" type="datetimeFigureOut">
              <a:rPr lang="nl-NL" smtClean="0"/>
              <a:t>17-05-2022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EEFB-074D-4EFD-ACDF-9E7FE4E1F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847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2E21-BA20-4C23-9597-6C2235B09F99}" type="datetimeFigureOut">
              <a:rPr lang="nl-NL" smtClean="0"/>
              <a:t>17-05-2022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EEFB-074D-4EFD-ACDF-9E7FE4E1F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062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2E21-BA20-4C23-9597-6C2235B09F99}" type="datetimeFigureOut">
              <a:rPr lang="nl-NL" smtClean="0"/>
              <a:t>17-05-2022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EEFB-074D-4EFD-ACDF-9E7FE4E1F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51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2E21-BA20-4C23-9597-6C2235B09F99}" type="datetimeFigureOut">
              <a:rPr lang="nl-NL" smtClean="0"/>
              <a:t>17-05-2022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EEFB-074D-4EFD-ACDF-9E7FE4E1F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717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2E21-BA20-4C23-9597-6C2235B09F99}" type="datetimeFigureOut">
              <a:rPr lang="nl-NL" smtClean="0"/>
              <a:t>17-05-2022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EEFB-074D-4EFD-ACDF-9E7FE4E1F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23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2E21-BA20-4C23-9597-6C2235B09F99}" type="datetimeFigureOut">
              <a:rPr lang="nl-NL" smtClean="0"/>
              <a:t>17-05-2022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EEFB-074D-4EFD-ACDF-9E7FE4E1F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286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2E21-BA20-4C23-9597-6C2235B09F99}" type="datetimeFigureOut">
              <a:rPr lang="nl-NL" smtClean="0"/>
              <a:t>17-05-2022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EEFB-074D-4EFD-ACDF-9E7FE4E1F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318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2E21-BA20-4C23-9597-6C2235B09F99}" type="datetimeFigureOut">
              <a:rPr lang="nl-NL" smtClean="0"/>
              <a:t>17-05-2022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EEFB-074D-4EFD-ACDF-9E7FE4E1F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492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2E21-BA20-4C23-9597-6C2235B09F99}" type="datetimeFigureOut">
              <a:rPr lang="nl-NL" smtClean="0"/>
              <a:t>17-05-2022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EEFB-074D-4EFD-ACDF-9E7FE4E1F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001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2E21-BA20-4C23-9597-6C2235B09F99}" type="datetimeFigureOut">
              <a:rPr lang="nl-NL" smtClean="0"/>
              <a:t>17-05-2022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EEFB-074D-4EFD-ACDF-9E7FE4E1F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42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2E21-BA20-4C23-9597-6C2235B09F99}" type="datetimeFigureOut">
              <a:rPr lang="nl-NL" smtClean="0"/>
              <a:t>17-05-2022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EEFB-074D-4EFD-ACDF-9E7FE4E1F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379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62E21-BA20-4C23-9597-6C2235B09F99}" type="datetimeFigureOut">
              <a:rPr lang="nl-NL" smtClean="0"/>
              <a:t>17-05-2022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DEEFB-074D-4EFD-ACDF-9E7FE4E1F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91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hyperlink" Target="http://roomed.nl/wp-content/uploads/2014/10/roomed-scandinavisch-interieur-tips-4.jpg" TargetMode="Externa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control" Target="../activeX/activeX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895302"/>
            <a:ext cx="9144000" cy="1923436"/>
          </a:xfrm>
        </p:spPr>
        <p:txBody>
          <a:bodyPr>
            <a:normAutofit/>
          </a:bodyPr>
          <a:lstStyle/>
          <a:p>
            <a:r>
              <a:rPr lang="nl-NL" sz="9600" b="1" dirty="0">
                <a:solidFill>
                  <a:schemeClr val="accent6"/>
                </a:solidFill>
              </a:rPr>
              <a:t>Woonstijlen</a:t>
            </a:r>
            <a:br>
              <a:rPr lang="nl-NL" sz="9600" b="1" dirty="0">
                <a:solidFill>
                  <a:schemeClr val="accent6"/>
                </a:solidFill>
              </a:rPr>
            </a:br>
            <a:r>
              <a:rPr lang="nl-NL" sz="2400" dirty="0"/>
              <a:t> </a:t>
            </a:r>
            <a:endParaRPr lang="nl-NL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3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360207F-6031-0A48-81A7-712870E17A08}"/>
              </a:ext>
            </a:extLst>
          </p:cNvPr>
          <p:cNvSpPr txBox="1"/>
          <p:nvPr/>
        </p:nvSpPr>
        <p:spPr>
          <a:xfrm>
            <a:off x="581891" y="532015"/>
            <a:ext cx="1788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chemeClr val="accent6"/>
                </a:solidFill>
              </a:rPr>
              <a:t>Industrieel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F55C636-10D1-2F45-9658-CA0652BB3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749" y="1495830"/>
            <a:ext cx="5373069" cy="267917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86481D7-5052-9046-A043-C2F63513C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467" y="1495828"/>
            <a:ext cx="3577533" cy="26791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A86DF01-CDD0-034C-B84B-13CC2E2C7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492" y="1495829"/>
            <a:ext cx="4000988" cy="266732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FAA5117-2CCD-4547-A79B-46D65097A332}"/>
              </a:ext>
            </a:extLst>
          </p:cNvPr>
          <p:cNvSpPr txBox="1"/>
          <p:nvPr/>
        </p:nvSpPr>
        <p:spPr>
          <a:xfrm>
            <a:off x="3991496" y="4603748"/>
            <a:ext cx="1986185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chemeClr val="accent6"/>
                </a:solidFill>
              </a:rPr>
              <a:t>Kenmerken: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Fabriekspand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Metaal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Grof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Vintage</a:t>
            </a:r>
          </a:p>
        </p:txBody>
      </p:sp>
    </p:spTree>
    <p:extLst>
      <p:ext uri="{BB962C8B-B14F-4D97-AF65-F5344CB8AC3E}">
        <p14:creationId xmlns:p14="http://schemas.microsoft.com/office/powerpoint/2010/main" val="1606650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5494AFF-B3F2-3546-8518-1C54EAA995E4}"/>
              </a:ext>
            </a:extLst>
          </p:cNvPr>
          <p:cNvSpPr txBox="1"/>
          <p:nvPr/>
        </p:nvSpPr>
        <p:spPr>
          <a:xfrm>
            <a:off x="997527" y="798022"/>
            <a:ext cx="3615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chemeClr val="accent6"/>
                </a:solidFill>
              </a:rPr>
              <a:t>Groepsopdracht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6913628-565E-A941-8852-CBDD1D164BC0}"/>
              </a:ext>
            </a:extLst>
          </p:cNvPr>
          <p:cNvSpPr txBox="1"/>
          <p:nvPr/>
        </p:nvSpPr>
        <p:spPr>
          <a:xfrm>
            <a:off x="1030778" y="2610196"/>
            <a:ext cx="682161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Maak met je groepje een maquette van de aangewezen ruimte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Richt de maquette in passend bij de opdracht van de opdrachtgever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Kleed de maquette aan in de woonstijl naar keuze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Pas hier je ontwerpen (tekeningen en bloemwerk) op aan. </a:t>
            </a:r>
          </a:p>
        </p:txBody>
      </p:sp>
    </p:spTree>
    <p:extLst>
      <p:ext uri="{BB962C8B-B14F-4D97-AF65-F5344CB8AC3E}">
        <p14:creationId xmlns:p14="http://schemas.microsoft.com/office/powerpoint/2010/main" val="2078270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23A6E58-4C2B-EE48-9661-F8E75B63E4EC}"/>
              </a:ext>
            </a:extLst>
          </p:cNvPr>
          <p:cNvSpPr txBox="1"/>
          <p:nvPr/>
        </p:nvSpPr>
        <p:spPr>
          <a:xfrm>
            <a:off x="400118" y="1679171"/>
            <a:ext cx="105797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400" dirty="0"/>
          </a:p>
          <a:p>
            <a:endParaRPr lang="nl-NL" sz="2400" dirty="0"/>
          </a:p>
          <a:p>
            <a:r>
              <a:rPr lang="nl-NL" sz="2400" b="1" dirty="0"/>
              <a:t>Stap 1: </a:t>
            </a:r>
            <a:r>
              <a:rPr lang="nl-NL" sz="2400" dirty="0"/>
              <a:t>Taakverdeling. Zorg dat alle leden in het groepje een duidelijke taak hebben</a:t>
            </a:r>
          </a:p>
          <a:p>
            <a:endParaRPr lang="nl-NL" sz="2400" dirty="0"/>
          </a:p>
          <a:p>
            <a:r>
              <a:rPr lang="nl-NL" sz="2400" b="1" dirty="0"/>
              <a:t>Stap 2:</a:t>
            </a:r>
            <a:r>
              <a:rPr lang="nl-NL" sz="2400" dirty="0"/>
              <a:t> verwerk de samenwerking in het logboek </a:t>
            </a:r>
          </a:p>
        </p:txBody>
      </p:sp>
    </p:spTree>
    <p:extLst>
      <p:ext uri="{BB962C8B-B14F-4D97-AF65-F5344CB8AC3E}">
        <p14:creationId xmlns:p14="http://schemas.microsoft.com/office/powerpoint/2010/main" val="1479461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4305971-D15D-6249-8628-C5970DD7A971}"/>
              </a:ext>
            </a:extLst>
          </p:cNvPr>
          <p:cNvSpPr txBox="1"/>
          <p:nvPr/>
        </p:nvSpPr>
        <p:spPr>
          <a:xfrm>
            <a:off x="1917338" y="847898"/>
            <a:ext cx="6174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b="1" dirty="0">
                <a:solidFill>
                  <a:schemeClr val="accent6"/>
                </a:solidFill>
              </a:rPr>
              <a:t>Woonstijl herkennen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BF06DA8-A022-AB44-B54A-2C7F4F81835F}"/>
              </a:ext>
            </a:extLst>
          </p:cNvPr>
          <p:cNvSpPr txBox="1"/>
          <p:nvPr/>
        </p:nvSpPr>
        <p:spPr>
          <a:xfrm>
            <a:off x="1917338" y="3071212"/>
            <a:ext cx="570021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Kleuren en materialen </a:t>
            </a:r>
          </a:p>
          <a:p>
            <a:r>
              <a:rPr lang="nl-NL" sz="3600" dirty="0"/>
              <a:t>Meubels </a:t>
            </a:r>
          </a:p>
          <a:p>
            <a:r>
              <a:rPr lang="nl-NL" sz="3600" dirty="0"/>
              <a:t>Woondecoratie </a:t>
            </a:r>
          </a:p>
          <a:p>
            <a:r>
              <a:rPr lang="nl-NL" sz="3600" dirty="0"/>
              <a:t>Verlichting </a:t>
            </a:r>
          </a:p>
          <a:p>
            <a:r>
              <a:rPr lang="nl-NL" sz="3600" dirty="0"/>
              <a:t>Verduistering/ raamdecoratie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254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36320" y="528320"/>
            <a:ext cx="3719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Landelijke stijl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94" y="1601021"/>
            <a:ext cx="4422140" cy="331102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014" y="1601021"/>
            <a:ext cx="2221230" cy="331302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650" y="1601021"/>
            <a:ext cx="2483266" cy="331102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5557B19-0169-6741-95E1-40C261744E44}"/>
              </a:ext>
            </a:extLst>
          </p:cNvPr>
          <p:cNvSpPr txBox="1"/>
          <p:nvPr/>
        </p:nvSpPr>
        <p:spPr>
          <a:xfrm>
            <a:off x="5709014" y="5161967"/>
            <a:ext cx="609600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KENMERKEN: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Veel natuurlijke materialen (rotan, hout)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Natuurlijke producten (geweien, groenmaterialen)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Wit, beige en natuurlijke tinten. </a:t>
            </a:r>
          </a:p>
        </p:txBody>
      </p:sp>
    </p:spTree>
    <p:extLst>
      <p:ext uri="{BB962C8B-B14F-4D97-AF65-F5344CB8AC3E}">
        <p14:creationId xmlns:p14="http://schemas.microsoft.com/office/powerpoint/2010/main" val="303819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3450" y="369506"/>
            <a:ext cx="5975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Klassieke stijl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50" y="1334204"/>
            <a:ext cx="3775924" cy="215767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b="5942"/>
          <a:stretch/>
        </p:blipFill>
        <p:spPr>
          <a:xfrm>
            <a:off x="4455203" y="1334204"/>
            <a:ext cx="3598913" cy="21392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946" y="1334204"/>
            <a:ext cx="3225930" cy="215767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415C4E9-B647-E34F-B899-3A2EE272EC25}"/>
              </a:ext>
            </a:extLst>
          </p:cNvPr>
          <p:cNvSpPr txBox="1"/>
          <p:nvPr/>
        </p:nvSpPr>
        <p:spPr>
          <a:xfrm>
            <a:off x="4455203" y="4046468"/>
            <a:ext cx="68515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KENMERKEN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Zware meubels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Donkere kleuren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Drukke vormen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Veel krullen en bewerkingen van materiaal.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Luxe stoffen 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429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51645" y="275374"/>
            <a:ext cx="7791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Zakelijk / modern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40" y="1377523"/>
            <a:ext cx="3533440" cy="235134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129" y="1377523"/>
            <a:ext cx="3533441" cy="23513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520" y="1377523"/>
            <a:ext cx="3562642" cy="235134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43D7324-940A-9944-9781-71ED4151E9FE}"/>
              </a:ext>
            </a:extLst>
          </p:cNvPr>
          <p:cNvSpPr txBox="1"/>
          <p:nvPr/>
        </p:nvSpPr>
        <p:spPr>
          <a:xfrm>
            <a:off x="4254129" y="3934123"/>
            <a:ext cx="6220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KENMERKEN</a:t>
            </a:r>
          </a:p>
          <a:p>
            <a:endParaRPr lang="nl-NL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Strak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Geen tierlantijnen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Leeg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Eenvoudig kleurgebruik.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Design meubels</a:t>
            </a:r>
          </a:p>
        </p:txBody>
      </p:sp>
    </p:spTree>
    <p:extLst>
      <p:ext uri="{BB962C8B-B14F-4D97-AF65-F5344CB8AC3E}">
        <p14:creationId xmlns:p14="http://schemas.microsoft.com/office/powerpoint/2010/main" val="333891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239520" y="140393"/>
            <a:ext cx="776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Romantische stijl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9992"/>
            <a:ext cx="3981450" cy="35052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901" y="1069992"/>
            <a:ext cx="2885949" cy="3505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0940" y="1064912"/>
            <a:ext cx="4671060" cy="35052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0FEE036-99CE-B345-8EDC-6E6DE8C972ED}"/>
              </a:ext>
            </a:extLst>
          </p:cNvPr>
          <p:cNvSpPr txBox="1"/>
          <p:nvPr/>
        </p:nvSpPr>
        <p:spPr>
          <a:xfrm>
            <a:off x="4207510" y="4570113"/>
            <a:ext cx="4794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KENMERKEN: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Pastel kleuren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Bloemmotieven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Organische vormen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Zachte uitstraling.</a:t>
            </a:r>
          </a:p>
        </p:txBody>
      </p:sp>
    </p:spTree>
    <p:extLst>
      <p:ext uri="{BB962C8B-B14F-4D97-AF65-F5344CB8AC3E}">
        <p14:creationId xmlns:p14="http://schemas.microsoft.com/office/powerpoint/2010/main" val="136693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57200" y="224444"/>
            <a:ext cx="7302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Scandinavische stijl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 descr="5 simpele tips voor een Scandinavische look - Roome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059597"/>
            <a:ext cx="2532091" cy="379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7" descr="5 simpele tips voor een Scandinavische look - Roomed"/>
          <p:cNvSpPr>
            <a:spLocks noChangeAspect="1" noChangeArrowheads="1"/>
          </p:cNvSpPr>
          <p:nvPr/>
        </p:nvSpPr>
        <p:spPr bwMode="auto">
          <a:xfrm>
            <a:off x="155575" y="224472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2668" y="1059596"/>
            <a:ext cx="2511770" cy="379813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8543" y="1059596"/>
            <a:ext cx="2523963" cy="379813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8199" y="1090078"/>
            <a:ext cx="2859272" cy="3767655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407CEC0A-965A-754D-A52E-E61CAF35EEFE}"/>
              </a:ext>
            </a:extLst>
          </p:cNvPr>
          <p:cNvSpPr txBox="1"/>
          <p:nvPr/>
        </p:nvSpPr>
        <p:spPr>
          <a:xfrm>
            <a:off x="3271188" y="4857733"/>
            <a:ext cx="82502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/>
                </a:solidFill>
              </a:rPr>
              <a:t>KENMERKEN</a:t>
            </a:r>
            <a:r>
              <a:rPr lang="nl-NL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Veel neutrale tinten.  (wit,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grijs,zwart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en hout)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Witte houten vloeren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veel daglicht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Veel natuurlijke elementen  ( houten meubels, planten)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Kwaliteit. (goede kwaliteit en eenvoudig design)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914400" imgH="228600"/>
        </mc:Choice>
        <mc:Fallback>
          <p:control r:id="rId1" imgW="914400" imgH="228600">
            <p:pic>
              <p:nvPicPr>
                <p:cNvPr id="4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72234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7B759CF-7612-3F4B-BA84-58964EBAD931}"/>
              </a:ext>
            </a:extLst>
          </p:cNvPr>
          <p:cNvSpPr txBox="1"/>
          <p:nvPr/>
        </p:nvSpPr>
        <p:spPr>
          <a:xfrm>
            <a:off x="282633" y="166255"/>
            <a:ext cx="212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accent6"/>
                </a:solidFill>
              </a:rPr>
              <a:t>Urban modern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72BE0A1-DA7A-C54A-9688-2FE20E7E5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4401"/>
            <a:ext cx="5264035" cy="395697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E85C908-3B67-F44F-A3AE-567A9F1F2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03580"/>
            <a:ext cx="7620000" cy="39878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2E22CF8-34A4-3D40-B97C-48A6D1A954FC}"/>
              </a:ext>
            </a:extLst>
          </p:cNvPr>
          <p:cNvSpPr txBox="1"/>
          <p:nvPr/>
        </p:nvSpPr>
        <p:spPr>
          <a:xfrm>
            <a:off x="4572000" y="4890194"/>
            <a:ext cx="461446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chemeClr val="accent6"/>
                </a:solidFill>
              </a:rPr>
              <a:t>Kenmerken: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mix van woonstijlen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Woonstijlen hoeven niet bij elkaar te passen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Minimalistische elementen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Geometrische prints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vintage</a:t>
            </a:r>
          </a:p>
        </p:txBody>
      </p:sp>
    </p:spTree>
    <p:extLst>
      <p:ext uri="{BB962C8B-B14F-4D97-AF65-F5344CB8AC3E}">
        <p14:creationId xmlns:p14="http://schemas.microsoft.com/office/powerpoint/2010/main" val="2086526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4E95723-314E-4742-B9E0-2176332C5BAB}"/>
              </a:ext>
            </a:extLst>
          </p:cNvPr>
          <p:cNvSpPr txBox="1"/>
          <p:nvPr/>
        </p:nvSpPr>
        <p:spPr>
          <a:xfrm>
            <a:off x="320573" y="334640"/>
            <a:ext cx="5775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>
                <a:solidFill>
                  <a:schemeClr val="accent6"/>
                </a:solidFill>
              </a:rPr>
              <a:t>Shabbie</a:t>
            </a:r>
            <a:r>
              <a:rPr lang="nl-NL" sz="2800" dirty="0">
                <a:solidFill>
                  <a:schemeClr val="accent6"/>
                </a:solidFill>
              </a:rPr>
              <a:t> chique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F239240-D9EE-0047-8ADB-200E72D49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064" y="991290"/>
            <a:ext cx="6289727" cy="420134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7A8A923-D9C2-DB4F-9936-A3B061B3C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108" y="991290"/>
            <a:ext cx="3099627" cy="420492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002FD16-43F7-5249-BF74-BADB3DD46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1292"/>
            <a:ext cx="3240108" cy="420134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C0213F9-088C-4D41-928A-A1A443B35AB4}"/>
              </a:ext>
            </a:extLst>
          </p:cNvPr>
          <p:cNvSpPr txBox="1"/>
          <p:nvPr/>
        </p:nvSpPr>
        <p:spPr>
          <a:xfrm>
            <a:off x="4280286" y="5192632"/>
            <a:ext cx="43998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accent6"/>
                </a:solidFill>
              </a:rPr>
              <a:t>Kenmerken:</a:t>
            </a:r>
          </a:p>
          <a:p>
            <a:pPr marL="285750" indent="-285750">
              <a:buFontTx/>
              <a:buChar char="-"/>
            </a:pPr>
            <a:r>
              <a:rPr lang="nl-NL" dirty="0"/>
              <a:t>Versleten met een chique tintje/ brocante</a:t>
            </a:r>
          </a:p>
          <a:p>
            <a:pPr marL="285750" indent="-285750">
              <a:buFontTx/>
              <a:buChar char="-"/>
            </a:pPr>
            <a:r>
              <a:rPr lang="nl-NL" dirty="0"/>
              <a:t>Mooie stoffen, fluweel,</a:t>
            </a:r>
          </a:p>
          <a:p>
            <a:pPr marL="285750" indent="-285750">
              <a:buFontTx/>
              <a:buChar char="-"/>
            </a:pPr>
            <a:r>
              <a:rPr lang="nl-NL" dirty="0"/>
              <a:t>Oude spiegels</a:t>
            </a:r>
          </a:p>
          <a:p>
            <a:pPr marL="285750" indent="-285750">
              <a:buFontTx/>
              <a:buChar char="-"/>
            </a:pPr>
            <a:r>
              <a:rPr lang="nl-NL" dirty="0"/>
              <a:t>Wit, beige, pastel</a:t>
            </a:r>
          </a:p>
          <a:p>
            <a:pPr marL="285750" indent="-285750">
              <a:buFontTx/>
              <a:buChar char="-"/>
            </a:pPr>
            <a:r>
              <a:rPr lang="nl-NL" dirty="0"/>
              <a:t>Hout, antiek, </a:t>
            </a:r>
          </a:p>
        </p:txBody>
      </p:sp>
    </p:spTree>
    <p:extLst>
      <p:ext uri="{BB962C8B-B14F-4D97-AF65-F5344CB8AC3E}">
        <p14:creationId xmlns:p14="http://schemas.microsoft.com/office/powerpoint/2010/main" val="43719497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245</Words>
  <Application>Microsoft Macintosh PowerPoint</Application>
  <PresentationFormat>Breedbeeld</PresentationFormat>
  <Paragraphs>79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Woonstijlen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Woon stijlen.</dc:title>
  <dc:creator>Marij Verheugen</dc:creator>
  <cp:lastModifiedBy>Inge van Steen</cp:lastModifiedBy>
  <cp:revision>18</cp:revision>
  <dcterms:created xsi:type="dcterms:W3CDTF">2016-11-21T08:50:24Z</dcterms:created>
  <dcterms:modified xsi:type="dcterms:W3CDTF">2022-05-17T06:48:23Z</dcterms:modified>
</cp:coreProperties>
</file>